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6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6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18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60" y="6142982"/>
            <a:ext cx="1169527" cy="583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630" y="6078173"/>
            <a:ext cx="2238143" cy="618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747" y="6116990"/>
            <a:ext cx="2269784" cy="6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6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60" y="6142982"/>
            <a:ext cx="1169527" cy="583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630" y="6078173"/>
            <a:ext cx="2238143" cy="618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747" y="6116990"/>
            <a:ext cx="2269784" cy="6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3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0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74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19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5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7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61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0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4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51E7B-51EA-426E-A36A-0A684FEB7D8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D75E-50FC-46EB-91D5-4779151EF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ommentisfree/2020/jun/03/racism-george-floyd-britain-america-uk-black-people?" TargetMode="External"/><Relationship Id="rId2" Type="http://schemas.openxmlformats.org/officeDocument/2006/relationships/hyperlink" Target="https://www.bbc.co.uk/news/newsbeat-5287780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ameednetwork.com/" TargetMode="External"/><Relationship Id="rId5" Type="http://schemas.openxmlformats.org/officeDocument/2006/relationships/hyperlink" Target="https://theteacherist.com/" TargetMode="External"/><Relationship Id="rId4" Type="http://schemas.openxmlformats.org/officeDocument/2006/relationships/hyperlink" Target="https://docs.google.com/document/u/0/d/1PrAq4iBNb4nVIcTsLcNlW8zjaQXBLkWayL8EaPlh0bc/mobilebasic?fbclid=IwAR3rtpSqM0o0ouhsI3Llm2dnUoXN5zfdLREYL2XPOxDNc8WGUvKJjLFwHz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efugeeweek.org.uk/simple-acts/" TargetMode="External"/><Relationship Id="rId3" Type="http://schemas.openxmlformats.org/officeDocument/2006/relationships/hyperlink" Target="https://static1.squarespace.com/static/5b602e3a8ab722cbfa307afa/t/5c4eef0342bfc120279b078a/1548676873246/22391_RESPECTME_REDCARD_V4.pdf" TargetMode="External"/><Relationship Id="rId7" Type="http://schemas.openxmlformats.org/officeDocument/2006/relationships/hyperlink" Target="http://toolkit.risc.org.uk/" TargetMode="External"/><Relationship Id="rId2" Type="http://schemas.openxmlformats.org/officeDocument/2006/relationships/hyperlink" Target="https://www.chooserespect.sco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ignpostsglobalcitizenship.org/" TargetMode="External"/><Relationship Id="rId5" Type="http://schemas.openxmlformats.org/officeDocument/2006/relationships/hyperlink" Target="https://blacklivesmatteratschool.com/teaching-materials/" TargetMode="External"/><Relationship Id="rId10" Type="http://schemas.openxmlformats.org/officeDocument/2006/relationships/hyperlink" Target="https://www.youtube.com/watch?time_continue=5&amp;v=e9nkvDZMYJQ&amp;feature=emb_logo" TargetMode="External"/><Relationship Id="rId4" Type="http://schemas.openxmlformats.org/officeDocument/2006/relationships/hyperlink" Target="https://www.theredcard.org/resources-and-activities" TargetMode="External"/><Relationship Id="rId9" Type="http://schemas.openxmlformats.org/officeDocument/2006/relationships/hyperlink" Target="https://refugeeweek.org.uk/wp-content/uploads/2020/05/Refugee-Week-2020-Childrens-Pack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iunleashed if-you-are-neutral-desmond-tutu-activist-quo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84" y="421841"/>
            <a:ext cx="5912716" cy="59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6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71" y="-332509"/>
            <a:ext cx="9719139" cy="75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0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maahc.si.edu/sites/default/files/styles/image_caption/public/images/captioned/9-elements-of-antiracist-ed-sm.png?itok=meeZBMy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" b="51598"/>
          <a:stretch/>
        </p:blipFill>
        <p:spPr bwMode="auto">
          <a:xfrm>
            <a:off x="314035" y="0"/>
            <a:ext cx="5664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nmaahc.si.edu/sites/default/files/styles/image_caption/public/images/captioned/9-elements-of-antiracist-ed-sm.png?itok=meeZBMy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6"/>
          <a:stretch/>
        </p:blipFill>
        <p:spPr bwMode="auto">
          <a:xfrm>
            <a:off x="6167202" y="-43619"/>
            <a:ext cx="5452144" cy="69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1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7" y="406401"/>
            <a:ext cx="840509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our own education: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Why US protests resonate in the UK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(Newsbeat)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The racism that killed George Floyd was built in Britain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Afua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Hirsch)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Scaffolded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antiracist resources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Brilliant google doc with suggested videos, podcasts, articles, books, blogs for different stages of white identity development. Also includes a questionnaire for anti-racist educators, and resources for young people.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5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Diversity in Diction: Guidance on language (STUC) – in shared drive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BAME Ed Network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advice on being an ally (and books for children) in shared drive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5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https://theteacherist.com/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Blog by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letter from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Headteacher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(from blog above) is worth a read</a:t>
            </a:r>
          </a:p>
        </p:txBody>
      </p:sp>
    </p:spTree>
    <p:extLst>
      <p:ext uri="{BB962C8B-B14F-4D97-AF65-F5344CB8AC3E}">
        <p14:creationId xmlns:p14="http://schemas.microsoft.com/office/powerpoint/2010/main" val="40660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92" y="203200"/>
            <a:ext cx="8636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Anti-Racism teaching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https://www.chooserespect.scot/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(anti bullying campaign)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steps: Self reflection, Celebrating difference, Building Empathy, Positive relationships.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Exploring stereotypes and anti-racism resource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Racism the Red Card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https://www.theredcard.org/resources-and-activities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Anti-Racism Education Pack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saved on Shared drive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Black Lives Matter at School 2020 Curriculum Resource Pack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google drive from ELC to senior phase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work on Rights. Check out resources 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http://www.signpostsglobalcitizenship.org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the RISC toolkit for measuring attitudes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http://toolkit.risc.org.uk/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Refugee Week 2020 is 15-21 June: ‘Imagine’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https://refugeeweek.org.uk/simple-acts/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simple acts to build a better world…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Refugee Week 2020 Children &amp; Young People’s Pack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#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ThisismyHome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 Real life stories of migrants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5 min film from Show Racism Red Card Scotland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4928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288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Peter Fenton</cp:lastModifiedBy>
  <cp:revision>1</cp:revision>
  <dcterms:created xsi:type="dcterms:W3CDTF">2020-06-08T11:00:05Z</dcterms:created>
  <dcterms:modified xsi:type="dcterms:W3CDTF">2020-06-09T08:25:49Z</dcterms:modified>
</cp:coreProperties>
</file>